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5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5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181DF8"/>
    <a:srgbClr val="EE1AD0"/>
    <a:srgbClr val="3DF353"/>
    <a:srgbClr val="EFF4ED"/>
    <a:srgbClr val="4ADFE6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9886" autoAdjust="0"/>
  </p:normalViewPr>
  <p:slideViewPr>
    <p:cSldViewPr snapToGrid="0">
      <p:cViewPr varScale="1">
        <p:scale>
          <a:sx n="112" d="100"/>
          <a:sy n="112" d="100"/>
        </p:scale>
        <p:origin x="1812" y="90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02.08.2023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40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02.08.2023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87110" y="514709"/>
            <a:ext cx="8650234" cy="6339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9" y="4880756"/>
            <a:ext cx="1993080" cy="1987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" y="2657087"/>
            <a:ext cx="1983085" cy="22339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0" y="628964"/>
            <a:ext cx="1975447" cy="2035946"/>
          </a:xfrm>
          <a:prstGeom prst="rect">
            <a:avLst/>
          </a:prstGeom>
        </p:spPr>
      </p:pic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70417" y="4046475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 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66317" y="5961229"/>
            <a:ext cx="4103129" cy="893934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ДТП.</a:t>
            </a: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КРАЯ </a:t>
            </a: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203859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7" name="Rectangle 834"/>
          <p:cNvSpPr>
            <a:spLocks noChangeArrowheads="1"/>
          </p:cNvSpPr>
          <p:nvPr/>
        </p:nvSpPr>
        <p:spPr bwMode="auto">
          <a:xfrm>
            <a:off x="6782583" y="3745614"/>
            <a:ext cx="459545" cy="11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180090" y="6613989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9018" y="5610464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770366" y="2400269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Rectangle 637"/>
          <p:cNvSpPr>
            <a:spLocks noChangeArrowheads="1"/>
          </p:cNvSpPr>
          <p:nvPr/>
        </p:nvSpPr>
        <p:spPr bwMode="auto">
          <a:xfrm>
            <a:off x="4996120" y="6021919"/>
            <a:ext cx="291047" cy="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1380" y="598021"/>
            <a:ext cx="2218842" cy="6251433"/>
            <a:chOff x="-31380" y="606567"/>
            <a:chExt cx="2218842" cy="6251433"/>
          </a:xfrm>
        </p:grpSpPr>
        <p:sp>
          <p:nvSpPr>
            <p:cNvPr id="226" name="TextBox 225"/>
            <p:cNvSpPr txBox="1"/>
            <p:nvPr/>
          </p:nvSpPr>
          <p:spPr>
            <a:xfrm>
              <a:off x="9683" y="606567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1380" y="2615383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702" y="635955"/>
            <a:ext cx="5674976" cy="170529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Краснодарскому краю: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переменная облачность. В отдельных районах кратковременный дождь, гроза. Ветер западной четверти 5-10 м/с, местами при грозе 12-14 м/с. Температура воздуха ночью 17…22°, в предгорьях 13…18°, на Азовском побережье 20…25°; днем 30…35°; в горах ночью 11…16°, днем 23…28°.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Черноморском побережье: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переменная облачность. Днем и вечером местами кратковременный дождь. Ветер ночью северо-восточный, северный, днем юго-западный, южный 6-11 м/с, днем местами порывы 12-14 м/с. Температура воздуха ночью 18…23°,  днем 28…33°.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г. Краснодару: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переменная облачность. Без существенных осадков. Ветер западной четверти 5-10 м/с. Температура воздуха ночью 19…21°, днем 32…34°.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16365" y="4809988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98" y="2613791"/>
            <a:ext cx="2714612" cy="14326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3" y="670369"/>
            <a:ext cx="9152805" cy="62463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754" y="1059811"/>
            <a:ext cx="2932855" cy="18235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</a:t>
            </a:r>
            <a:r>
              <a:rPr lang="ru-RU" dirty="0" smtClean="0"/>
              <a:t>03.08.2023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1817" y="5295474"/>
            <a:ext cx="2318844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МО г. Новороссийск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99186" y="657711"/>
            <a:ext cx="294042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03.08.2023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8232" y="2874310"/>
            <a:ext cx="2938021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51995"/>
            <a:ext cx="2226241" cy="1284314"/>
            <a:chOff x="6925166" y="2759077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97393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9077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2066963" y="4130568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120486" y="4960750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671020" y="5573731"/>
            <a:ext cx="1511971" cy="652846"/>
            <a:chOff x="3572000" y="5650107"/>
            <a:chExt cx="1366813" cy="631688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3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251519" y="4720060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660215" y="3705427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3899470" y="2976464"/>
            <a:ext cx="1523323" cy="691169"/>
            <a:chOff x="3158215" y="2970813"/>
            <a:chExt cx="1377075" cy="668769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76469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73296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9978" y="2970813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842523" y="2844663"/>
            <a:ext cx="1721350" cy="692147"/>
            <a:chOff x="1369062" y="2576777"/>
            <a:chExt cx="1556090" cy="669715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7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10658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8460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825022" y="2283065"/>
            <a:ext cx="1515351" cy="654000"/>
            <a:chOff x="2815304" y="2038741"/>
            <a:chExt cx="1369868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24079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5067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277230" y="2004210"/>
            <a:ext cx="1513620" cy="690108"/>
            <a:chOff x="1795121" y="1409099"/>
            <a:chExt cx="1368304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795121" y="1566669"/>
              <a:ext cx="1361163" cy="172484"/>
              <a:chOff x="519470" y="3609298"/>
              <a:chExt cx="1361163" cy="172484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745716" y="3319305"/>
            <a:ext cx="1509312" cy="677705"/>
            <a:chOff x="1314080" y="4123065"/>
            <a:chExt cx="1364409" cy="655741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23065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5" y="5572471"/>
            <a:ext cx="2337502" cy="13361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59"/>
            <a:ext cx="9144000" cy="6746841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2707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4161610" y="3115812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602364" y="1908113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522463" y="2617697"/>
            <a:ext cx="696118" cy="15216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5887999" y="2960885"/>
            <a:ext cx="449911" cy="167365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6EC3EB-5B0F-48B2-B4BF-51F6A4E706CB}"/>
              </a:ext>
            </a:extLst>
          </p:cNvPr>
          <p:cNvSpPr txBox="1"/>
          <p:nvPr/>
        </p:nvSpPr>
        <p:spPr>
          <a:xfrm>
            <a:off x="1626087" y="2021432"/>
            <a:ext cx="170391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высокого 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901102" y="5221058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292125" flipV="1">
            <a:off x="6438793" y="6040878"/>
            <a:ext cx="407873" cy="45895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6264249" flipH="1">
            <a:off x="2375112" y="2824295"/>
            <a:ext cx="205444" cy="6079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183275" flipH="1">
            <a:off x="2375322" y="1180685"/>
            <a:ext cx="205444" cy="6079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0450714" flipH="1">
            <a:off x="3665739" y="1946638"/>
            <a:ext cx="205444" cy="6079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10254" flipH="1">
            <a:off x="846901" y="3592535"/>
            <a:ext cx="205444" cy="6079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932467" flipV="1">
            <a:off x="6438792" y="4308458"/>
            <a:ext cx="407873" cy="45895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371260" flipV="1">
            <a:off x="5207431" y="5134139"/>
            <a:ext cx="407873" cy="45895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213938" flipV="1">
            <a:off x="7710602" y="5171309"/>
            <a:ext cx="407873" cy="45895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4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ПРОВЕДЕНИЕ РАСЧЕТОВ ДЛЯ ОРГАНИЗАЦИИ НОРМАЛЬНЫХ УСЛОВИЙ </a:t>
            </a:r>
          </a:p>
          <a:p>
            <a:r>
              <a:rPr lang="ru-RU" dirty="0"/>
              <a:t>ЖИЗНЕДЕЯТЕЛЬНОСТИ НАСЕЛЕНИЯ</a:t>
            </a:r>
          </a:p>
          <a:p>
            <a:r>
              <a:rPr lang="ru-RU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575957</TotalTime>
  <Words>770</Words>
  <Application>Microsoft Office PowerPoint</Application>
  <PresentationFormat>Экран (4:3)</PresentationFormat>
  <Paragraphs>210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28897</cp:revision>
  <cp:lastPrinted>2023-07-26T18:15:46Z</cp:lastPrinted>
  <dcterms:created xsi:type="dcterms:W3CDTF">2014-09-08T13:21:12Z</dcterms:created>
  <dcterms:modified xsi:type="dcterms:W3CDTF">2023-08-02T13:12:16Z</dcterms:modified>
</cp:coreProperties>
</file>